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87"/>
    <p:restoredTop sz="94681"/>
  </p:normalViewPr>
  <p:slideViewPr>
    <p:cSldViewPr snapToGrid="0" snapToObjects="1">
      <p:cViewPr varScale="1">
        <p:scale>
          <a:sx n="152" d="100"/>
          <a:sy n="152" d="100"/>
        </p:scale>
        <p:origin x="10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F21B1B-1DED-CF4B-A517-C6BF44D73E7F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3A159-0F56-9044-AD12-36FEB8F6B9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83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43A159-0F56-9044-AD12-36FEB8F6B99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0121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D1693B-45A0-4847-A952-8D631F9DA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3D6101F-3A02-AC40-B546-2911480947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C575F0-EF2C-5C40-9A91-C4BB92DAC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1FE2C8-BAF3-1A4E-864E-63E809D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B03655-E55F-E04B-B778-023FA3411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59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1776E0-E38E-1644-9452-B8BE4073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D1389A0-478D-9D48-BBBB-A87C8713D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4E4EF4-8633-8F4E-969A-BA24CA999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048CE5-79D3-5C42-B704-E69475A6D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98C630-221C-8542-B540-BC9D4EB3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115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294FB1D-CCC7-3E40-AC8A-A80226CD5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F526EBE-1A87-E442-A9EA-F56C601BDC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16B32A-BCC2-E541-A741-128FECD42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78973E-6445-FF43-B9FC-E1080839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420508-8C22-D24E-9D0A-4CCBD43B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400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4AC9D6-F432-A14F-A378-779C4AB36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F00C31-DED0-2E4C-842F-D327A6196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EF5A58-9CDE-B44D-9B71-92B486CC6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A068AE3-E4B6-9C4B-B4A6-667373C94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B2F912-BBAB-B24B-A45B-A1D16D199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5762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25A317-13BE-CE4E-8A4A-4A1D47E97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6A2D4B-E29F-9048-B525-7335CB52D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F294F35-8D0F-154E-95DE-9DD9FFB36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86E50D-B963-5A48-8108-7BD6FDF2D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E462DB-35B7-2A4C-A7C6-BF8326AEF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217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4228C9-A86F-154B-883C-41D247C7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AB5AFA-C8D4-FC4F-A26C-DB7A7C24CE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41F9C2E-5909-2D43-8256-980EE2AB0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AC9109E-F224-7A49-A573-3650F24E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9026243-7377-AB46-A526-FA9F231AD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5467614-6FCB-0840-AC48-48BBE4A6C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7114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C2DFBC-741A-5C4E-9393-C58DB21F9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584839E-EAAC-CA4B-9316-D16A1F926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DC084C6-C607-1A4A-8436-CB258C4E6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A287203-FC9E-E142-9050-8DA7095DF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F1E2F6A-DB5B-7B43-BA18-B41C41B87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AEC0BA1-4A0A-C94E-BA26-C79AA394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107E2B-75B5-B04E-9682-B3C0093BD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A6BDF2B-E954-1C4B-8AFF-258F4A6CC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67284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9AE3E8-9C06-FC47-9A1F-123B14E3D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B765793-DF88-0B42-98D9-CA3D22AB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A0D6A6-7E56-654F-8BB2-ACDE9FBB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A2E3789-BFA5-6C44-ADF3-D428F5D53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401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041AD31-C4B1-1645-A2A2-1FC03C5FB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022EC50-5E7E-1E44-9A76-A0FA6C7CE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1B346B9-7742-EC4A-B6B3-31D4144C8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98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105044-90AA-FF46-A1E7-B5BA8CB37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F26F67-93CB-084D-915E-3538AE373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812C258-45CD-4E4D-87EE-F3C6DD69F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8596BB1-D8B4-9141-A78A-BB7C80905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5BCA0A-F058-C844-A09F-6C412DC2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CB9B71A-C589-8B47-B61C-E7F1222A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95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47A5EB-3272-9141-93C2-99A0174F4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5A7D3BA-F5E8-BB4F-8685-1F9314E1F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E84B5DD-1D49-1348-9EB4-54062A084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7FA99DC-F0D7-264D-9751-B116ED3CF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376F81C-DA9E-E741-A726-6D7A5A0F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061A01E-BCEA-EB4C-B12E-5F262ECE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0691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B830FC7-0F9B-D846-90E2-10BF35B3F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9658098-7B7D-9642-8ABE-5CA141277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D45D3E-AE7C-DA48-AE87-EF036E77A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93D11-3384-934B-9028-1E616B0633A5}" type="datetimeFigureOut">
              <a:rPr lang="fr-FR" smtClean="0"/>
              <a:t>17/01/2022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F74CAA-55E1-954D-BB8F-944D36FC2E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B20157-1A1C-EE45-BC10-06E1899D0E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76967-5E32-CA4A-87FC-F384B1DF32D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015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1ED02B1-1BC5-458F-9994-627281CFE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23691"/>
            <a:ext cx="12192000" cy="19343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38599B7-F1D3-144C-BA88-7A554E11A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1136" y="4388020"/>
            <a:ext cx="7729728" cy="1188720"/>
          </a:xfrm>
          <a:solidFill>
            <a:schemeClr val="bg1"/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Intégration de la page d’accueil de Booki – outil de planification de vacances en ligne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040202A-1E70-C74B-A993-48F1C895C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233" y="2086799"/>
            <a:ext cx="2833534" cy="134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13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5E2A6-D3B7-E649-90C3-054A9AE90354}"/>
              </a:ext>
            </a:extLst>
          </p:cNvPr>
          <p:cNvSpPr/>
          <p:nvPr/>
        </p:nvSpPr>
        <p:spPr>
          <a:xfrm>
            <a:off x="0" y="2626598"/>
            <a:ext cx="5897461" cy="11990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87FB12E-A169-AE42-8506-3A95652DE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116" y="3041374"/>
            <a:ext cx="4963134" cy="429201"/>
          </a:xfrm>
        </p:spPr>
        <p:txBody>
          <a:bodyPr>
            <a:normAutofit fontScale="90000"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Découpage de la maquette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D48A1BF-4664-234C-914C-B6E1B2903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395" y="182283"/>
            <a:ext cx="4963134" cy="64934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DF5453-9634-CA42-8904-DDC437D2C6EE}"/>
              </a:ext>
            </a:extLst>
          </p:cNvPr>
          <p:cNvSpPr/>
          <p:nvPr/>
        </p:nvSpPr>
        <p:spPr>
          <a:xfrm>
            <a:off x="6096000" y="103952"/>
            <a:ext cx="5120081" cy="4292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B79A35-A999-C547-B5B5-72DF86CAACAC}"/>
              </a:ext>
            </a:extLst>
          </p:cNvPr>
          <p:cNvSpPr/>
          <p:nvPr/>
        </p:nvSpPr>
        <p:spPr>
          <a:xfrm>
            <a:off x="9638950" y="133768"/>
            <a:ext cx="1420184" cy="369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0846D9-7A97-8C41-9A78-A0BCE38AC5CE}"/>
              </a:ext>
            </a:extLst>
          </p:cNvPr>
          <p:cNvSpPr/>
          <p:nvPr/>
        </p:nvSpPr>
        <p:spPr>
          <a:xfrm>
            <a:off x="6186115" y="611484"/>
            <a:ext cx="4963134" cy="9488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2A8783-C8EE-6A49-8E56-0023DE503C74}"/>
              </a:ext>
            </a:extLst>
          </p:cNvPr>
          <p:cNvSpPr/>
          <p:nvPr/>
        </p:nvSpPr>
        <p:spPr>
          <a:xfrm>
            <a:off x="6186115" y="1606924"/>
            <a:ext cx="4963134" cy="22855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3C164A9-45E5-454A-AB49-75971E371811}"/>
              </a:ext>
            </a:extLst>
          </p:cNvPr>
          <p:cNvSpPr/>
          <p:nvPr/>
        </p:nvSpPr>
        <p:spPr>
          <a:xfrm>
            <a:off x="6186115" y="3939064"/>
            <a:ext cx="4963134" cy="1804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B8FB7A-2281-0D4F-9DA6-2F4FD80A771B}"/>
              </a:ext>
            </a:extLst>
          </p:cNvPr>
          <p:cNvSpPr/>
          <p:nvPr/>
        </p:nvSpPr>
        <p:spPr>
          <a:xfrm>
            <a:off x="6096000" y="5962040"/>
            <a:ext cx="5120081" cy="7743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D050DA-61E7-FB47-AFEC-7582898DB97E}"/>
              </a:ext>
            </a:extLst>
          </p:cNvPr>
          <p:cNvSpPr/>
          <p:nvPr/>
        </p:nvSpPr>
        <p:spPr>
          <a:xfrm>
            <a:off x="6246159" y="1795182"/>
            <a:ext cx="3099547" cy="20305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B3AD1C-5E72-D04C-A8BB-5519346767CE}"/>
              </a:ext>
            </a:extLst>
          </p:cNvPr>
          <p:cNvSpPr/>
          <p:nvPr/>
        </p:nvSpPr>
        <p:spPr>
          <a:xfrm>
            <a:off x="9392771" y="1788458"/>
            <a:ext cx="1685153" cy="20372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05D85F9-EC47-7A4E-8DC7-419078358F12}"/>
              </a:ext>
            </a:extLst>
          </p:cNvPr>
          <p:cNvSpPr txBox="1"/>
          <p:nvPr/>
        </p:nvSpPr>
        <p:spPr>
          <a:xfrm>
            <a:off x="6521825" y="128872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&lt;header&gt;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AB97A1A-F2CD-5449-92B7-DF43375B5B8A}"/>
              </a:ext>
            </a:extLst>
          </p:cNvPr>
          <p:cNvSpPr txBox="1"/>
          <p:nvPr/>
        </p:nvSpPr>
        <p:spPr>
          <a:xfrm>
            <a:off x="10513302" y="121639"/>
            <a:ext cx="5014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&lt;nav&gt;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6E49FD05-E093-6E4D-B88F-E96B5D26898C}"/>
              </a:ext>
            </a:extLst>
          </p:cNvPr>
          <p:cNvSpPr txBox="1"/>
          <p:nvPr/>
        </p:nvSpPr>
        <p:spPr>
          <a:xfrm>
            <a:off x="10163679" y="5933847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&lt;footer&gt;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C139DE3-0076-A746-B97D-4301B7551B66}"/>
              </a:ext>
            </a:extLst>
          </p:cNvPr>
          <p:cNvSpPr txBox="1"/>
          <p:nvPr/>
        </p:nvSpPr>
        <p:spPr>
          <a:xfrm>
            <a:off x="8693525" y="579726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&lt;section&gt;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DA4ADE68-8856-D044-90D9-EE7F50C1B79B}"/>
              </a:ext>
            </a:extLst>
          </p:cNvPr>
          <p:cNvSpPr txBox="1"/>
          <p:nvPr/>
        </p:nvSpPr>
        <p:spPr>
          <a:xfrm>
            <a:off x="8724934" y="1581305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&lt;section&gt;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1F74D65-AB48-2D44-86C6-EBDB75F19F3C}"/>
              </a:ext>
            </a:extLst>
          </p:cNvPr>
          <p:cNvSpPr txBox="1"/>
          <p:nvPr/>
        </p:nvSpPr>
        <p:spPr>
          <a:xfrm>
            <a:off x="8724934" y="3939064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&lt;section&gt;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08F09400-E48C-3D4A-BA0F-E018C5E8BFF1}"/>
              </a:ext>
            </a:extLst>
          </p:cNvPr>
          <p:cNvSpPr txBox="1"/>
          <p:nvPr/>
        </p:nvSpPr>
        <p:spPr>
          <a:xfrm>
            <a:off x="7700244" y="1748610"/>
            <a:ext cx="6330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&lt;article&gt;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01766E2F-7B9B-F746-ADA2-BAA704182234}"/>
              </a:ext>
            </a:extLst>
          </p:cNvPr>
          <p:cNvSpPr txBox="1"/>
          <p:nvPr/>
        </p:nvSpPr>
        <p:spPr>
          <a:xfrm>
            <a:off x="10546388" y="2380377"/>
            <a:ext cx="6330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&lt;aside&gt;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7286F3-7605-4D47-A680-9388DB0C27EC}"/>
              </a:ext>
            </a:extLst>
          </p:cNvPr>
          <p:cNvSpPr/>
          <p:nvPr/>
        </p:nvSpPr>
        <p:spPr>
          <a:xfrm>
            <a:off x="6096000" y="579726"/>
            <a:ext cx="5120081" cy="5352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68C4D54-8FA9-DC4C-B6FD-60ECC95BB685}"/>
              </a:ext>
            </a:extLst>
          </p:cNvPr>
          <p:cNvSpPr txBox="1"/>
          <p:nvPr/>
        </p:nvSpPr>
        <p:spPr>
          <a:xfrm>
            <a:off x="8306417" y="5709290"/>
            <a:ext cx="69924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rgbClr val="FF0000"/>
                </a:solidFill>
              </a:rPr>
              <a:t>&lt;main&gt;</a:t>
            </a:r>
          </a:p>
        </p:txBody>
      </p:sp>
    </p:spTree>
    <p:extLst>
      <p:ext uri="{BB962C8B-B14F-4D97-AF65-F5344CB8AC3E}">
        <p14:creationId xmlns:p14="http://schemas.microsoft.com/office/powerpoint/2010/main" val="1122606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BF6869-AC70-6244-8F8E-A3C7C825DD97}"/>
              </a:ext>
            </a:extLst>
          </p:cNvPr>
          <p:cNvSpPr/>
          <p:nvPr/>
        </p:nvSpPr>
        <p:spPr>
          <a:xfrm>
            <a:off x="0" y="0"/>
            <a:ext cx="12192000" cy="962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A64B6D2-9B76-2741-882A-5A3E0BEDF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2108"/>
          </a:xfrm>
        </p:spPr>
        <p:txBody>
          <a:bodyPr>
            <a:normAutofit/>
          </a:bodyPr>
          <a:lstStyle/>
          <a:p>
            <a:r>
              <a:rPr lang="fr-FR" sz="2900" dirty="0">
                <a:solidFill>
                  <a:schemeClr val="bg1"/>
                </a:solidFill>
              </a:rPr>
              <a:t>Spécificités fonctionnelles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7E7E2EF-F81A-F544-89F0-E25F78CA967A}"/>
              </a:ext>
            </a:extLst>
          </p:cNvPr>
          <p:cNvSpPr txBox="1"/>
          <p:nvPr/>
        </p:nvSpPr>
        <p:spPr>
          <a:xfrm>
            <a:off x="693088" y="1213557"/>
            <a:ext cx="10805823" cy="1864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Le champ de recherche est </a:t>
            </a:r>
            <a:r>
              <a:rPr lang="fr-FR" sz="1200" b="1" dirty="0"/>
              <a:t>inclus dans un formulaire</a:t>
            </a:r>
            <a:r>
              <a:rPr lang="fr-FR" sz="1200" dirty="0"/>
              <a:t> et est </a:t>
            </a:r>
            <a:r>
              <a:rPr lang="fr-FR" sz="1200" b="1" dirty="0"/>
              <a:t>éditable</a:t>
            </a:r>
            <a:r>
              <a:rPr lang="fr-FR" sz="1200" dirty="0"/>
              <a:t> par l’utilisateur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Chaque carte est un </a:t>
            </a:r>
            <a:r>
              <a:rPr lang="fr-FR" sz="1200" b="1" dirty="0"/>
              <a:t>lien cliquable dans son intégralité</a:t>
            </a:r>
            <a:r>
              <a:rPr lang="fr-FR" sz="1200" dirty="0"/>
              <a:t>. Pour l’heure les liens sont inactifs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Au </a:t>
            </a:r>
            <a:r>
              <a:rPr lang="fr-FR" sz="1200" b="1" dirty="0"/>
              <a:t>survol</a:t>
            </a:r>
            <a:r>
              <a:rPr lang="fr-FR" sz="1200" dirty="0"/>
              <a:t>, les filtres se voient ajouter une </a:t>
            </a:r>
            <a:r>
              <a:rPr lang="fr-FR" sz="1200" b="1" dirty="0"/>
              <a:t>ombre</a:t>
            </a:r>
            <a:r>
              <a:rPr lang="fr-FR" sz="1200" dirty="0"/>
              <a:t> et le texte change de </a:t>
            </a:r>
            <a:r>
              <a:rPr lang="fr-FR" sz="1200" b="1" dirty="0"/>
              <a:t>couleur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Les </a:t>
            </a:r>
            <a:r>
              <a:rPr lang="fr-FR" sz="1200" b="1" dirty="0"/>
              <a:t>liens</a:t>
            </a:r>
            <a:r>
              <a:rPr lang="fr-FR" sz="1200" dirty="0"/>
              <a:t> du menu Hébergement et Activités renvoient vers les </a:t>
            </a:r>
            <a:r>
              <a:rPr lang="fr-FR" sz="1200" b="1" dirty="0"/>
              <a:t>sections</a:t>
            </a:r>
            <a:r>
              <a:rPr lang="fr-FR" sz="1200" dirty="0"/>
              <a:t> respectives sur la page, grâce à des </a:t>
            </a:r>
            <a:r>
              <a:rPr lang="fr-FR" sz="1200" b="1" dirty="0"/>
              <a:t>ancres</a:t>
            </a:r>
          </a:p>
        </p:txBody>
      </p:sp>
    </p:spTree>
    <p:extLst>
      <p:ext uri="{BB962C8B-B14F-4D97-AF65-F5344CB8AC3E}">
        <p14:creationId xmlns:p14="http://schemas.microsoft.com/office/powerpoint/2010/main" val="863005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D520B73-33F8-004E-8D04-A2594C678831}"/>
              </a:ext>
            </a:extLst>
          </p:cNvPr>
          <p:cNvSpPr/>
          <p:nvPr/>
        </p:nvSpPr>
        <p:spPr>
          <a:xfrm>
            <a:off x="0" y="0"/>
            <a:ext cx="12192000" cy="962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F7879E5-F058-3A4E-B2A3-9B9A3B957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2108"/>
          </a:xfrm>
        </p:spPr>
        <p:txBody>
          <a:bodyPr>
            <a:normAutofit/>
          </a:bodyPr>
          <a:lstStyle/>
          <a:p>
            <a:r>
              <a:rPr lang="fr-FR" sz="2900" dirty="0">
                <a:solidFill>
                  <a:schemeClr val="bg1"/>
                </a:solidFill>
              </a:rPr>
              <a:t>Spécificités techniques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7CA3680-6930-1346-82ED-DEAD766E194D}"/>
              </a:ext>
            </a:extLst>
          </p:cNvPr>
          <p:cNvSpPr txBox="1"/>
          <p:nvPr/>
        </p:nvSpPr>
        <p:spPr>
          <a:xfrm>
            <a:off x="675113" y="1129888"/>
            <a:ext cx="10841774" cy="555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des </a:t>
            </a:r>
            <a:r>
              <a:rPr lang="fr-FR" sz="1200" b="1" dirty="0"/>
              <a:t>balises sémantiques </a:t>
            </a:r>
            <a:r>
              <a:rPr lang="fr-FR" sz="1200" dirty="0"/>
              <a:t>comme indiqué sur le découpage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Le code n’est </a:t>
            </a:r>
            <a:r>
              <a:rPr lang="fr-FR" sz="1200" b="1" dirty="0"/>
              <a:t>pas versionné</a:t>
            </a:r>
            <a:r>
              <a:rPr lang="fr-FR" sz="1200" dirty="0"/>
              <a:t>. </a:t>
            </a:r>
            <a:r>
              <a:rPr lang="fr-FR" sz="1200" b="1" dirty="0"/>
              <a:t>Aucun Framework ou préprocesseur</a:t>
            </a:r>
            <a:r>
              <a:rPr lang="fr-FR" sz="1200" dirty="0"/>
              <a:t> n’a été utilisé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La page s’adapte sur tous les appareils sans qu’</a:t>
            </a:r>
            <a:r>
              <a:rPr lang="fr-FR" sz="1200" b="1" dirty="0"/>
              <a:t>aucun élément </a:t>
            </a:r>
            <a:r>
              <a:rPr lang="fr-FR" sz="1200" dirty="0"/>
              <a:t>ne soit </a:t>
            </a:r>
            <a:r>
              <a:rPr lang="fr-FR" sz="1200" b="1" dirty="0"/>
              <a:t>tronqué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des deux break points imposés </a:t>
            </a:r>
            <a:r>
              <a:rPr lang="fr-FR" sz="1200" b="1" dirty="0"/>
              <a:t>992px</a:t>
            </a:r>
            <a:r>
              <a:rPr lang="fr-FR" sz="1200" dirty="0"/>
              <a:t> pour les tablettes et </a:t>
            </a:r>
            <a:r>
              <a:rPr lang="fr-FR" sz="1200" b="1" dirty="0"/>
              <a:t>768px</a:t>
            </a:r>
            <a:r>
              <a:rPr lang="fr-FR" sz="1200" dirty="0"/>
              <a:t> pour les mobiles. 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Deux autres break points à </a:t>
            </a:r>
            <a:r>
              <a:rPr lang="fr-FR" sz="1200" b="1" dirty="0"/>
              <a:t>1500px</a:t>
            </a:r>
            <a:r>
              <a:rPr lang="fr-FR" sz="1200" dirty="0"/>
              <a:t> pour le format laptop et </a:t>
            </a:r>
            <a:r>
              <a:rPr lang="fr-FR" sz="1200" b="1" dirty="0"/>
              <a:t>450px</a:t>
            </a:r>
            <a:r>
              <a:rPr lang="fr-FR" sz="1200" dirty="0"/>
              <a:t> pour les petits mobiles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L’utilisation des </a:t>
            </a:r>
            <a:r>
              <a:rPr lang="fr-FR" sz="1200" b="1" dirty="0"/>
              <a:t>Media Queries </a:t>
            </a:r>
            <a:r>
              <a:rPr lang="fr-FR" sz="1200" dirty="0"/>
              <a:t>et de </a:t>
            </a:r>
            <a:r>
              <a:rPr lang="fr-FR" sz="1200" b="1" dirty="0"/>
              <a:t>Flexbox</a:t>
            </a:r>
            <a:r>
              <a:rPr lang="fr-FR" sz="1200" dirty="0"/>
              <a:t> permet l’adaptation sur les différents appareils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Pour les hébergements, les </a:t>
            </a:r>
            <a:r>
              <a:rPr lang="fr-FR" sz="1200" b="1" dirty="0"/>
              <a:t>plus petites images</a:t>
            </a:r>
            <a:r>
              <a:rPr lang="fr-FR" sz="1200" dirty="0"/>
              <a:t> ont une taille suffisante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Pour les activités, utilisation des </a:t>
            </a:r>
            <a:r>
              <a:rPr lang="fr-FR" sz="1200" b="1" dirty="0"/>
              <a:t>images moyennes par défaut</a:t>
            </a:r>
            <a:r>
              <a:rPr lang="fr-FR" sz="1200" dirty="0"/>
              <a:t>. Le navigateur a le choix grâce aux </a:t>
            </a:r>
            <a:r>
              <a:rPr lang="fr-FR" sz="1200" b="1" dirty="0"/>
              <a:t>attributs srcset et sizes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b="1" dirty="0"/>
              <a:t>Import</a:t>
            </a:r>
            <a:r>
              <a:rPr lang="fr-FR" sz="1200" dirty="0"/>
              <a:t> de la bibliothèque </a:t>
            </a:r>
            <a:r>
              <a:rPr lang="fr-FR" sz="1200" b="1" dirty="0"/>
              <a:t>Font Awesome</a:t>
            </a:r>
            <a:r>
              <a:rPr lang="fr-FR" sz="1200" dirty="0"/>
              <a:t> et de la police </a:t>
            </a:r>
            <a:r>
              <a:rPr lang="fr-FR" sz="1200" b="1" dirty="0"/>
              <a:t>Raleway</a:t>
            </a:r>
            <a:r>
              <a:rPr lang="fr-FR" sz="1200" dirty="0"/>
              <a:t> dans la balise </a:t>
            </a:r>
            <a:r>
              <a:rPr lang="fr-FR" sz="1200" b="1" dirty="0"/>
              <a:t>&lt;head&gt;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b="1" dirty="0"/>
              <a:t>Utilisation</a:t>
            </a:r>
            <a:r>
              <a:rPr lang="fr-FR" sz="1200" dirty="0"/>
              <a:t> des couleurs imposées : </a:t>
            </a:r>
            <a:r>
              <a:rPr lang="fr-FR" sz="1200" b="1" dirty="0"/>
              <a:t>bleu</a:t>
            </a:r>
            <a:r>
              <a:rPr lang="fr-FR" sz="1200" dirty="0"/>
              <a:t> #0065FC, </a:t>
            </a:r>
            <a:r>
              <a:rPr lang="fr-FR" sz="1200" b="1" dirty="0"/>
              <a:t>bleu clair</a:t>
            </a:r>
            <a:r>
              <a:rPr lang="fr-FR" sz="1200" dirty="0"/>
              <a:t> #DEEBFF et </a:t>
            </a:r>
            <a:r>
              <a:rPr lang="fr-FR" sz="1200" b="1" dirty="0"/>
              <a:t>gris</a:t>
            </a:r>
            <a:r>
              <a:rPr lang="fr-FR" sz="1200" dirty="0"/>
              <a:t> #F2F2F2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des </a:t>
            </a:r>
            <a:r>
              <a:rPr lang="fr-FR" sz="1200" b="1" dirty="0"/>
              <a:t>pixels</a:t>
            </a:r>
            <a:r>
              <a:rPr lang="fr-FR" sz="1200" dirty="0"/>
              <a:t> et des </a:t>
            </a:r>
            <a:r>
              <a:rPr lang="fr-FR" sz="1200" b="1" dirty="0"/>
              <a:t>%</a:t>
            </a:r>
            <a:r>
              <a:rPr lang="fr-FR" sz="1200" dirty="0"/>
              <a:t> pour les différentes tailles. </a:t>
            </a:r>
            <a:r>
              <a:rPr lang="fr-FR" sz="1200" b="1" dirty="0"/>
              <a:t>Pas de REM ou d’EM</a:t>
            </a:r>
            <a:r>
              <a:rPr lang="fr-FR" sz="1200" dirty="0"/>
              <a:t>.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endParaRPr lang="fr-FR" sz="1200" b="1" dirty="0"/>
          </a:p>
        </p:txBody>
      </p:sp>
    </p:spTree>
    <p:extLst>
      <p:ext uri="{BB962C8B-B14F-4D97-AF65-F5344CB8AC3E}">
        <p14:creationId xmlns:p14="http://schemas.microsoft.com/office/powerpoint/2010/main" val="293753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48A1A5A-11B1-2A4F-AEBF-0BEBECBF79A2}"/>
              </a:ext>
            </a:extLst>
          </p:cNvPr>
          <p:cNvSpPr/>
          <p:nvPr/>
        </p:nvSpPr>
        <p:spPr>
          <a:xfrm>
            <a:off x="0" y="0"/>
            <a:ext cx="12192000" cy="962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9F84AE2C-20EE-7A4F-BB8E-935D2539A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2108"/>
          </a:xfrm>
        </p:spPr>
        <p:txBody>
          <a:bodyPr>
            <a:normAutofit/>
          </a:bodyPr>
          <a:lstStyle/>
          <a:p>
            <a:r>
              <a:rPr lang="fr-FR" sz="2900" dirty="0">
                <a:solidFill>
                  <a:schemeClr val="bg1"/>
                </a:solidFill>
              </a:rPr>
              <a:t>Compatibilité et validation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FD947C5-E679-D740-908C-8B17A36CA428}"/>
              </a:ext>
            </a:extLst>
          </p:cNvPr>
          <p:cNvSpPr txBox="1"/>
          <p:nvPr/>
        </p:nvSpPr>
        <p:spPr>
          <a:xfrm>
            <a:off x="693088" y="1448449"/>
            <a:ext cx="10805823" cy="2787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d’un fichier </a:t>
            </a:r>
            <a:r>
              <a:rPr lang="fr-FR" sz="1200" b="1" dirty="0"/>
              <a:t>normalize.css </a:t>
            </a:r>
            <a:r>
              <a:rPr lang="fr-FR" sz="1200" dirty="0"/>
              <a:t>pour assurer la </a:t>
            </a:r>
            <a:r>
              <a:rPr lang="fr-FR" sz="1200" b="1" dirty="0"/>
              <a:t>cohérence d’affichage</a:t>
            </a:r>
            <a:r>
              <a:rPr lang="fr-FR" sz="1200" dirty="0"/>
              <a:t> sur les différents navigateurs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des </a:t>
            </a:r>
            <a:r>
              <a:rPr lang="fr-FR" sz="1200" b="1" dirty="0"/>
              <a:t>deux navigateurs Chrome et Firefox </a:t>
            </a:r>
            <a:r>
              <a:rPr lang="fr-FR" sz="1200" dirty="0"/>
              <a:t>durant la phase de développement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Utilisation de </a:t>
            </a:r>
            <a:r>
              <a:rPr lang="fr-FR" sz="1200" b="1" dirty="0"/>
              <a:t>fonctionnalités compatibles</a:t>
            </a:r>
            <a:r>
              <a:rPr lang="fr-FR" sz="1200" dirty="0"/>
              <a:t> après contrôle sur le site </a:t>
            </a:r>
            <a:r>
              <a:rPr lang="fr-FR" sz="1200" b="1" dirty="0"/>
              <a:t>caniuse.com</a:t>
            </a:r>
          </a:p>
          <a:p>
            <a:pPr marL="285750" indent="-285750">
              <a:lnSpc>
                <a:spcPct val="250000"/>
              </a:lnSpc>
              <a:buClr>
                <a:srgbClr val="00B050"/>
              </a:buClr>
              <a:buSzPct val="200000"/>
              <a:buFont typeface="Wingdings" pitchFamily="2" charset="2"/>
              <a:buChar char="ü"/>
            </a:pPr>
            <a:r>
              <a:rPr lang="fr-FR" sz="1200" dirty="0"/>
              <a:t>Contrôle du code HTML et CSS sur le site du </a:t>
            </a:r>
            <a:r>
              <a:rPr lang="fr-FR" sz="1200" b="1" dirty="0"/>
              <a:t>W3C</a:t>
            </a:r>
            <a:r>
              <a:rPr lang="fr-FR" sz="1200" dirty="0"/>
              <a:t> :</a:t>
            </a:r>
          </a:p>
          <a:p>
            <a:pPr marL="628650" lvl="1" indent="-171450">
              <a:lnSpc>
                <a:spcPct val="250000"/>
              </a:lnSpc>
              <a:buClr>
                <a:srgbClr val="00B050"/>
              </a:buClr>
              <a:buSzPct val="200000"/>
              <a:buFontTx/>
              <a:buChar char="-"/>
            </a:pPr>
            <a:r>
              <a:rPr lang="fr-FR" sz="1200" dirty="0"/>
              <a:t>1 warning pour le code HTML : il manque un titre à l’une des sections mais celui-ci a par choix été intégré dans les deux éléments enfants</a:t>
            </a:r>
          </a:p>
          <a:p>
            <a:pPr marL="628650" lvl="1" indent="-171450">
              <a:lnSpc>
                <a:spcPct val="250000"/>
              </a:lnSpc>
              <a:buClr>
                <a:srgbClr val="00B050"/>
              </a:buClr>
              <a:buSzPct val="200000"/>
              <a:buFontTx/>
              <a:buChar char="-"/>
            </a:pPr>
            <a:r>
              <a:rPr lang="fr-FR" sz="1200" dirty="0"/>
              <a:t>Aucune erreur ou warning pour le code CSS</a:t>
            </a:r>
          </a:p>
        </p:txBody>
      </p:sp>
    </p:spTree>
    <p:extLst>
      <p:ext uri="{BB962C8B-B14F-4D97-AF65-F5344CB8AC3E}">
        <p14:creationId xmlns:p14="http://schemas.microsoft.com/office/powerpoint/2010/main" val="4175667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E9A9636-BD2F-6E46-8737-68E542B82E01}"/>
              </a:ext>
            </a:extLst>
          </p:cNvPr>
          <p:cNvSpPr/>
          <p:nvPr/>
        </p:nvSpPr>
        <p:spPr>
          <a:xfrm>
            <a:off x="0" y="0"/>
            <a:ext cx="12192000" cy="9621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5F650B6-D8EB-7E44-8731-6B4D5759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2108"/>
          </a:xfrm>
        </p:spPr>
        <p:txBody>
          <a:bodyPr>
            <a:normAutofit/>
          </a:bodyPr>
          <a:lstStyle/>
          <a:p>
            <a:r>
              <a:rPr lang="fr-FR" sz="2900" dirty="0">
                <a:solidFill>
                  <a:schemeClr val="bg1"/>
                </a:solidFill>
              </a:rPr>
              <a:t>Aperçu des différents formats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9DACD8-5589-E94D-BDEB-C059903BF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99" y="1265631"/>
            <a:ext cx="8172202" cy="509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67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375</Words>
  <Application>Microsoft Macintosh PowerPoint</Application>
  <PresentationFormat>Grand écran</PresentationFormat>
  <Paragraphs>37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Thème Office</vt:lpstr>
      <vt:lpstr>Intégration de la page d’accueil de Booki – outil de planification de vacances en ligne</vt:lpstr>
      <vt:lpstr>Découpage de la maquette</vt:lpstr>
      <vt:lpstr>Spécificités fonctionnelles</vt:lpstr>
      <vt:lpstr>Spécificités techniques</vt:lpstr>
      <vt:lpstr>Compatibilité et validation</vt:lpstr>
      <vt:lpstr>Aperçu des différents formats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Intégration de la page d’accueil de Booki – outil de planification de vacances en ligne</dc:title>
  <dc:creator>Fabian DENEUVILLE</dc:creator>
  <cp:lastModifiedBy>Fabian DENEUVILLE</cp:lastModifiedBy>
  <cp:revision>7</cp:revision>
  <dcterms:created xsi:type="dcterms:W3CDTF">2022-01-16T12:53:13Z</dcterms:created>
  <dcterms:modified xsi:type="dcterms:W3CDTF">2022-01-17T09:24:26Z</dcterms:modified>
</cp:coreProperties>
</file>

<file path=docProps/thumbnail.jpeg>
</file>